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62" r:id="rId3"/>
    <p:sldId id="257" r:id="rId4"/>
    <p:sldId id="265" r:id="rId5"/>
    <p:sldId id="261" r:id="rId6"/>
    <p:sldId id="259" r:id="rId7"/>
    <p:sldId id="258" r:id="rId8"/>
    <p:sldId id="266" r:id="rId9"/>
    <p:sldId id="267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3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6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0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5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4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2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3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9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4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1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11/7/2025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7981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1" r:id="rId6"/>
    <p:sldLayoutId id="2147483687" r:id="rId7"/>
    <p:sldLayoutId id="2147483688" r:id="rId8"/>
    <p:sldLayoutId id="2147483689" r:id="rId9"/>
    <p:sldLayoutId id="2147483690" r:id="rId10"/>
    <p:sldLayoutId id="21474836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FB1D5CC7-31D1-4E22-A813-58A58E0D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567997C-1F1F-4881-B5BA-DD2B0C3E0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970F45A-B7CD-4B32-95EF-849531E69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4F8484A2-9B2C-4822-B096-6718E6CE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58D39B85-7449-406D-9486-2E01E9362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12638833-5608-4FD5-A4EB-58F1A95D9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9689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20896541-5597-4AC1-A368-BD8251506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66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98" name="Rectangle 97">
            <a:extLst>
              <a:ext uri="{FF2B5EF4-FFF2-40B4-BE49-F238E27FC236}">
                <a16:creationId xmlns:a16="http://schemas.microsoft.com/office/drawing/2014/main" id="{525295DF-CC03-4EFE-BCB0-908091ACC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798986"/>
            <a:ext cx="4970256" cy="3855397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9427" y="982020"/>
            <a:ext cx="4184101" cy="2577893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Be the One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9427" y="3651989"/>
            <a:ext cx="4184101" cy="809693"/>
          </a:xfrm>
        </p:spPr>
        <p:txBody>
          <a:bodyPr>
            <a:normAutofit/>
          </a:bodyPr>
          <a:lstStyle/>
          <a:p>
            <a:r>
              <a:rPr lang="en-US" sz="1700">
                <a:cs typeface="Calibri"/>
              </a:rPr>
              <a:t>Establishing a Be the One Committee in Your Post</a:t>
            </a:r>
            <a:endParaRPr lang="en-US" sz="1700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BEF0CF7B-B7C5-4388-80C3-83B1D2759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1E46289A-A61F-440B-9FDE-5ECDF9DD7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Graphic 212">
            <a:extLst>
              <a:ext uri="{FF2B5EF4-FFF2-40B4-BE49-F238E27FC236}">
                <a16:creationId xmlns:a16="http://schemas.microsoft.com/office/drawing/2014/main" id="{DD8EBB1F-14FA-4F51-A5D2-56C3EFB37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0" name="Graphic 212">
            <a:extLst>
              <a:ext uri="{FF2B5EF4-FFF2-40B4-BE49-F238E27FC236}">
                <a16:creationId xmlns:a16="http://schemas.microsoft.com/office/drawing/2014/main" id="{808A01CC-0F77-401A-8A7C-C9811B109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8714" y="982020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6D1BD83D-C3F0-438D-A050-E5C5E0AE9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54AFCA83-2AFA-4A6A-B027-FD819DB0E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86" name="Graphic 185">
            <a:extLst>
              <a:ext uri="{FF2B5EF4-FFF2-40B4-BE49-F238E27FC236}">
                <a16:creationId xmlns:a16="http://schemas.microsoft.com/office/drawing/2014/main" id="{071E3174-0472-4CE6-861A-9A6178A6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5662437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A4B388F6-08B6-454A-B322-B8DDFF18E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18166392-5CEC-45E1-8E52-4BF9B33490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881E81D8-F936-48FA-8C92-771BA9ECA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992716ED-E84A-43FF-90B5-11CA9E49C2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1E37CAB5-46A7-4FF2-8FA0-1152E9F70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0AE546-AEFA-0448-F211-FB6ABD352DEE}"/>
              </a:ext>
            </a:extLst>
          </p:cNvPr>
          <p:cNvSpPr txBox="1"/>
          <p:nvPr/>
        </p:nvSpPr>
        <p:spPr>
          <a:xfrm>
            <a:off x="2857500" y="2297205"/>
            <a:ext cx="6793566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440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C7AB99-94AE-6B8E-416A-52B889D9D851}"/>
              </a:ext>
            </a:extLst>
          </p:cNvPr>
          <p:cNvSpPr txBox="1"/>
          <p:nvPr/>
        </p:nvSpPr>
        <p:spPr>
          <a:xfrm>
            <a:off x="2325220" y="2101103"/>
            <a:ext cx="7045698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ea typeface="Source Sans Pro"/>
              </a:rPr>
              <a:t>QUESTIONS??</a:t>
            </a:r>
            <a:br>
              <a:rPr lang="en-US" sz="4000" dirty="0">
                <a:ea typeface="Source Sans Pro"/>
              </a:rPr>
            </a:br>
            <a:endParaRPr lang="en-US">
              <a:ea typeface="Source Sans Pro"/>
            </a:endParaRPr>
          </a:p>
        </p:txBody>
      </p:sp>
      <p:pic>
        <p:nvPicPr>
          <p:cNvPr id="6" name="Picture 5" descr="A blue and red text&#10;&#10;Description automatically generated">
            <a:extLst>
              <a:ext uri="{FF2B5EF4-FFF2-40B4-BE49-F238E27FC236}">
                <a16:creationId xmlns:a16="http://schemas.microsoft.com/office/drawing/2014/main" id="{ADF40058-7101-0E64-37F2-D44D6F476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407" y="1281953"/>
            <a:ext cx="2707538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EEB3127-4A39-4F76-935D-6AC8D51AC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8562" y="2003061"/>
            <a:ext cx="4288094" cy="4288094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F2E216-6526-433B-8072-DEE222DC9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929" y="2003061"/>
            <a:ext cx="4288094" cy="4288094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Oval 14">
            <a:extLst>
              <a:ext uri="{FF2B5EF4-FFF2-40B4-BE49-F238E27FC236}">
                <a16:creationId xmlns:a16="http://schemas.microsoft.com/office/drawing/2014/main" id="{FFFEB18F-F81F-4CED-BE64-EB888A77C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1925092"/>
            <a:ext cx="4288094" cy="4288094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C14B3-D209-4D81-5666-14A975FAA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567199"/>
            <a:ext cx="4031808" cy="30530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a typeface="Source Sans Pro"/>
              </a:rPr>
              <a:t>What is </a:t>
            </a:r>
            <a:br>
              <a:rPr lang="en-US" dirty="0">
                <a:ea typeface="Source Sans Pro"/>
              </a:rPr>
            </a:br>
            <a:r>
              <a:rPr lang="en-US" dirty="0">
                <a:ea typeface="Source Sans Pro"/>
              </a:rPr>
              <a:t>Be The One</a:t>
            </a:r>
            <a:endParaRPr lang="en-US" dirty="0"/>
          </a:p>
        </p:txBody>
      </p:sp>
      <p:grpSp>
        <p:nvGrpSpPr>
          <p:cNvPr id="17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tx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0AD1D347-1879-4D73-8825-EB52119D1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tx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F1D1C6D-7D18-44AC-80B7-823AD45FD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70CF9AD-9B31-49A2-8AF5-69B249840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E9D0A03-A290-4C8D-8498-85F0E5B1A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F4661E7-465D-4874-BC3A-E55093CD3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B79F073-B639-485B-93F6-958951EF3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153A942-5C48-4EF4-AA18-82AC90C55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EA4BCEE-B2B4-4870-B921-B3C0D7297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1271C20-03BB-47FA-A17B-09825E723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2C689A3-3820-4AFE-950D-CDA05D968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EB9DAC1-A980-4285-9059-16D6B748C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D286A4C-6E67-462D-8807-EEF90F4C5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CABE22-D7D1-4970-BE8D-8E7B26FAA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A59EB07-44AA-4839-A550-764F0C1C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07BD093-A681-4C0E-89E1-28B79FDC5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4D3B41-D31B-418C-98E8-3DA9F7BE0B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2C9153D-F851-40ED-A291-F586E67A8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14F8536-E81B-4336-9991-6F1B3447E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BCE3D87-8E1E-4E3C-B336-E161FE1421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E57FCB1-61DD-4742-9F4E-0622EE2623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AC07452-C190-4DFF-9A85-7E0494E63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DC1E49D-0160-40EF-B62C-3682A0113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FF01E4E-41B3-4E3A-9069-2C00F199A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C155535-D387-426C-8835-08EA1625D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30D8708-8C20-411A-99F6-39B7A15D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72CE489-867A-498C-85D0-99ED8A50D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3A369D6-BC7C-46B6-9802-41F7FE32F8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735936F-8515-4CF4-A1E4-7466BFAD3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52E14F4-2A50-4876-A835-D7B7B7F05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AD1B584-BCD9-47C1-BF94-A9B03E0A5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E78B189-4AAE-4308-BE2A-561CE6E2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34F693D-9FD0-4BF4-9BCA-CAA391EE7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DC8A20BE-5976-437A-94F2-7869D1D4C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2797F1A-9D8B-4AC7-8A7E-C088A7B61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B8BB9ED-3A10-495E-A450-4573A83A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4AAD79-9D91-4601-AE6B-E3CC0AC23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6966F3D-45BD-4D12-8447-B9669E9AD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19B4C07-AFE8-42F6-8060-AB4FD27F82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BCBEC46-CA76-424D-AE21-335765D37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2244D96-1DD8-4D90-B4DA-58056941D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BFFC670-5D4A-4609-979B-30BE38D30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BA6EA23-F2B4-49FA-86BB-40794E01B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9E16F95-4ED7-4D4A-A1FB-A9FFE338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6602585-A0C4-419E-9F64-E17CC3004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680EC182-6DF1-4FF2-9C46-E24857CE35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E71D4C4B-3242-45D7-BBC6-3168AF117C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5C43A586-0AEE-4520-8AE3-78557E8D5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3881E1E2-63F4-44A6-8FD4-E0031DDB08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209E85B-A99A-4679-B958-DFD6FAC39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AD3B901-0837-4EB4-B0BD-B5317762B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07F6141-18B7-42F5-AB8A-095FA602A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85154CE-9C1F-421D-A58A-D337E3179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59AAA97-B6F9-4CB6-B294-955DE265B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696AC66-45F9-4D0A-978B-EBAFCBA8B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8064064-C0D3-4A54-9D36-EB2759F07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96DAF67-B510-431C-81CE-598A220ED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DFF3B41-BD0E-4E80-BE32-AAB566084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2E1C296D-C2BB-405E-A9E1-CD0C777E6C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E012E94-1E82-4743-9646-D27796E3D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0506F7E7-8613-4F49-9B22-E8B9A8F89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7EFAB5-5519-4B20-B488-61E365357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A46CD3C-8282-430D-84A6-668594635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9F667CC-51FA-4373-BF89-FDA9E6F57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2824720-77CA-4EFE-9B9B-F3C5DA5E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AAD48D1-498E-407D-8773-B32DA517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3761232-AC0F-4415-8849-2CE14A66E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F9671C34-F1B1-4964-861B-05E12FC14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6D215CD-DE5C-4A36-8294-B856C4DFF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14F60611-ACD0-4AE1-9FF4-655DEF77E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54878BD8-4838-4CE8-8CED-48C75E453E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D34C671-92D6-4570-BDA7-7047026CD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E4ADB496-4E8C-4F69-A20E-AC11036CB5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05521A6-994C-4653-BE99-FCE71F6D1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0F93860-B875-4D68-ACE0-2F8F7CAAD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4CF85EE-C965-4602-9DB3-B22125155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CAC91C65-14F2-4458-A79D-647B28E04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1958A69-ABD1-441F-817D-8868D3E79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85B41124-1179-4F9F-8B23-B94A98BA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44F475B-8586-4535-86BE-7FB5F76C6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85243B3-5329-4312-9C9F-FBC77AF48E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7C78038-CD15-4BEE-8688-B22F822C6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401EB7F4-2569-4602-A5DC-ECF750A64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5AFCDCE-A4B9-4DFD-A39D-6C4513C47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869FF3F-68C9-4316-AF81-44CCC551B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AD11538-8098-4355-8DDD-D681DFAC32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0F3F997E-AED9-480A-A0E8-2593AF3C1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F621AF23-CD1C-4A82-934F-1C051FE78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CF7C8D23-402E-4902-9877-2933C68B3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66214BF-105C-4C50-A658-BB800D624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B657FB8-0889-47B9-9F7A-35C6F5E43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A02347C2-D097-4E47-9E71-D0AC7E0B2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F0D715C-2DC6-4444-95E7-C9E31D654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E98A78E-FE40-406F-BB29-CE723A4A2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5623FBB-A3DE-4893-B1E4-09BFE6EB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98BD75D0-FB16-44AA-8F4B-9319502DD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5B25A8E-2993-4CE5-A81A-932105A4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D8D167B-C705-4729-899E-AC9AE463C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70FBA7C-F842-4775-B83D-AEC5F14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DC68FA78-D012-4A89-8B7E-3CF189316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F14C2D5-2A65-48C1-AC1C-D4C29BBA9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22D4725A-DD05-406E-84D7-50DAC6BFB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F292F3E-E6A6-41E9-9AF9-DF240E914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152F5E4F-6F5D-4FF5-AADC-77BF4906C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EA96C5C-38D5-4D0F-9A75-F1C485604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213E386-079B-4951-BD48-B86432246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9C52A50-FC6F-4CF8-96ED-B16AC428B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0AD79090-842D-4363-9CDB-03CA19DB28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B923BC0-6A72-4261-907F-568CEF3D9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682D956C-7F2C-45F4-8EB5-B9637909A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AF71042-41A5-405B-A14C-9E194529D7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C068DA5-7174-4664-9C13-4F7ABAFC1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00525F2C-C937-4BE3-AF79-3540A6E1CA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6CA46F03-C9C9-4425-82A8-2110001F4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D21589A-A316-4E71-B638-D33C4141B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B918FA-95C1-4373-B66D-56936BB79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BF04F9E-EC09-43BE-A049-082DE1531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5A8838D-5812-49CE-80E4-E0CE11424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379B4036-BE45-42C0-929B-42932369A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40E913D5-5568-4901-883B-8C42A8F3D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A1B52038-9622-4802-81BA-ACC198475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D0DEAC10-5A6B-47AD-A728-CE2C8CF13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D1B38B28-66AD-4A02-AE15-F762137B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0BAF1CE8-3AF3-4FF2-8F0B-3BC7A4740C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4D9937F5-39C5-49BB-A3F1-21D0730BF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A48A61DC-ED1D-4B72-828E-9FD85AF26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6A89B28D-13E0-46C3-AB20-6DBEDB61D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B17F470D-67A6-475E-9F1C-9D1FCD4DF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C116B5B-C2BF-4A29-920C-0E6D2A8654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77DFF22-98A9-4A00-B45B-BA0024E4B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233D6D17-E307-4F26-9F91-607B2D1B9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044F5F0-FB5F-4364-A17D-B476349E1F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C51E13B0-54FA-4C07-A08D-0035E29D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B23AA2A7-69AA-4892-8D19-6786784B8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C22409CA-4103-489E-9A88-9E822AC42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941B7FE-F0B4-4717-BE8E-31EE09F5C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AA36A1CD-E7E3-400D-BBA9-1B8363460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42D8F4BE-D92B-483E-8049-5FDA3FD40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77725CAB-E398-42F8-A5E5-8ACED1B61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82EF470-319A-4DCA-AB6F-B4441DD59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ECBF0AE1-7C37-4F3E-B37A-44CAD6900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7EE399C-60A0-43AB-AD85-CAEDD25A8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DEF9E1C-0288-422F-9D39-B2B97B0BD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B9FD4213-CE93-46E6-A356-5C9B681A6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32AF21C6-5C6A-4ADC-98CE-0C897306F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67C50FF0-A4F6-4B10-91CC-CC456891E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4FC9E-632A-4B97-AB95-812ABD859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6943D9D5-E01E-4A32-A5D1-AD61A32EC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5F93C502-F4AC-4D2C-A43D-85093C59A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FCADD6C-627D-43CE-9413-A793AAA085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E7838A6E-823E-4306-9088-5AFE0912E1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F20A74B-CE15-4678-8E60-8983D4B53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B4409F0-44F9-411F-8711-53B028783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64A642A9-686F-402A-920C-EDB02B2FE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2B4D5D4-0C5C-4D98-9738-D245840A7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F70D7430-18D9-4B8F-9F7A-308C701930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764FC2A4-5817-4FA0-A4A7-6653D1DA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84DCF9E7-E283-43A0-9C25-F70016263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A24478FE-2D73-495D-A2CE-6D1D87C25A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024EF5F2-46E7-4950-93D0-371415B787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E76799-6B37-47A7-B311-D4AD1BB56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18E48635-AD82-4B9C-BD64-E19D0DCD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FE8012D-8F5A-48C7-A667-EF1782E176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4D6A3A1-CDCE-458B-B3ED-792E80025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CD8FB40D-7336-4F24-9F28-25EC9AE6C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75683C3C-C038-49EA-9635-AC7B82AF2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6286FF4B-0471-47B5-AA6C-8BA5CC04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CEB73580-6577-4A7A-A7EA-E79093D9D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9E97866D-632F-4778-992C-F2750D608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5A7AC897-3ADD-4A69-A122-EA6F8EFD2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06C3FE79-4EEC-4CF3-92A0-F6BC9F8B4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515D-E2D9-75F0-9554-9EA321BAC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The American Legion’s primary mission: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/>
              <a:t>Be the 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 a concentrated effort to save the lives of veterans and servicemembers at risk of suicide.</a:t>
            </a:r>
            <a:endParaRPr lang="en-US" dirty="0"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89905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EEB3127-4A39-4F76-935D-6AC8D51AC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8562" y="2003061"/>
            <a:ext cx="4288094" cy="4288094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F2E216-6526-433B-8072-DEE222DC9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929" y="2003061"/>
            <a:ext cx="4288094" cy="4288094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Oval 14">
            <a:extLst>
              <a:ext uri="{FF2B5EF4-FFF2-40B4-BE49-F238E27FC236}">
                <a16:creationId xmlns:a16="http://schemas.microsoft.com/office/drawing/2014/main" id="{FFFEB18F-F81F-4CED-BE64-EB888A77C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1925092"/>
            <a:ext cx="4288094" cy="4288094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C14B3-D209-4D81-5666-14A975FAA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567199"/>
            <a:ext cx="4031808" cy="30530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a typeface="Source Sans Pro"/>
              </a:rPr>
              <a:t>Where do we find more information</a:t>
            </a:r>
            <a:endParaRPr lang="en-US"/>
          </a:p>
        </p:txBody>
      </p:sp>
      <p:grpSp>
        <p:nvGrpSpPr>
          <p:cNvPr id="17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tx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0AD1D347-1879-4D73-8825-EB52119D1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tx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F1D1C6D-7D18-44AC-80B7-823AD45FD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70CF9AD-9B31-49A2-8AF5-69B249840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E9D0A03-A290-4C8D-8498-85F0E5B1A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F4661E7-465D-4874-BC3A-E55093CD3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B79F073-B639-485B-93F6-958951EF3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153A942-5C48-4EF4-AA18-82AC90C55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EA4BCEE-B2B4-4870-B921-B3C0D7297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1271C20-03BB-47FA-A17B-09825E723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2C689A3-3820-4AFE-950D-CDA05D968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EB9DAC1-A980-4285-9059-16D6B748C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D286A4C-6E67-462D-8807-EEF90F4C5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CABE22-D7D1-4970-BE8D-8E7B26FAA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A59EB07-44AA-4839-A550-764F0C1C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07BD093-A681-4C0E-89E1-28B79FDC5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4D3B41-D31B-418C-98E8-3DA9F7BE0B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2C9153D-F851-40ED-A291-F586E67A8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14F8536-E81B-4336-9991-6F1B3447E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BCE3D87-8E1E-4E3C-B336-E161FE1421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E57FCB1-61DD-4742-9F4E-0622EE2623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AC07452-C190-4DFF-9A85-7E0494E63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DC1E49D-0160-40EF-B62C-3682A0113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FF01E4E-41B3-4E3A-9069-2C00F199A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C155535-D387-426C-8835-08EA1625D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30D8708-8C20-411A-99F6-39B7A15D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72CE489-867A-498C-85D0-99ED8A50D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3A369D6-BC7C-46B6-9802-41F7FE32F8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735936F-8515-4CF4-A1E4-7466BFAD3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52E14F4-2A50-4876-A835-D7B7B7F05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AD1B584-BCD9-47C1-BF94-A9B03E0A5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E78B189-4AAE-4308-BE2A-561CE6E2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34F693D-9FD0-4BF4-9BCA-CAA391EE7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DC8A20BE-5976-437A-94F2-7869D1D4C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2797F1A-9D8B-4AC7-8A7E-C088A7B61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B8BB9ED-3A10-495E-A450-4573A83A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4AAD79-9D91-4601-AE6B-E3CC0AC23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6966F3D-45BD-4D12-8447-B9669E9AD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19B4C07-AFE8-42F6-8060-AB4FD27F82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BCBEC46-CA76-424D-AE21-335765D37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2244D96-1DD8-4D90-B4DA-58056941D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BFFC670-5D4A-4609-979B-30BE38D30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BA6EA23-F2B4-49FA-86BB-40794E01B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9E16F95-4ED7-4D4A-A1FB-A9FFE338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6602585-A0C4-419E-9F64-E17CC3004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680EC182-6DF1-4FF2-9C46-E24857CE35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E71D4C4B-3242-45D7-BBC6-3168AF117C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5C43A586-0AEE-4520-8AE3-78557E8D5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3881E1E2-63F4-44A6-8FD4-E0031DDB08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209E85B-A99A-4679-B958-DFD6FAC39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AD3B901-0837-4EB4-B0BD-B5317762B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07F6141-18B7-42F5-AB8A-095FA602A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85154CE-9C1F-421D-A58A-D337E3179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59AAA97-B6F9-4CB6-B294-955DE265B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696AC66-45F9-4D0A-978B-EBAFCBA8B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8064064-C0D3-4A54-9D36-EB2759F07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96DAF67-B510-431C-81CE-598A220ED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DFF3B41-BD0E-4E80-BE32-AAB566084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2E1C296D-C2BB-405E-A9E1-CD0C777E6C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E012E94-1E82-4743-9646-D27796E3D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0506F7E7-8613-4F49-9B22-E8B9A8F89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7EFAB5-5519-4B20-B488-61E365357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A46CD3C-8282-430D-84A6-668594635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9F667CC-51FA-4373-BF89-FDA9E6F57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2824720-77CA-4EFE-9B9B-F3C5DA5E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AAD48D1-498E-407D-8773-B32DA517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3761232-AC0F-4415-8849-2CE14A66E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F9671C34-F1B1-4964-861B-05E12FC14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6D215CD-DE5C-4A36-8294-B856C4DFF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14F60611-ACD0-4AE1-9FF4-655DEF77E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54878BD8-4838-4CE8-8CED-48C75E453E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D34C671-92D6-4570-BDA7-7047026CD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E4ADB496-4E8C-4F69-A20E-AC11036CB5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05521A6-994C-4653-BE99-FCE71F6D1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0F93860-B875-4D68-ACE0-2F8F7CAAD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4CF85EE-C965-4602-9DB3-B22125155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CAC91C65-14F2-4458-A79D-647B28E04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1958A69-ABD1-441F-817D-8868D3E79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85B41124-1179-4F9F-8B23-B94A98BA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44F475B-8586-4535-86BE-7FB5F76C6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85243B3-5329-4312-9C9F-FBC77AF48E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7C78038-CD15-4BEE-8688-B22F822C6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401EB7F4-2569-4602-A5DC-ECF750A64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5AFCDCE-A4B9-4DFD-A39D-6C4513C47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869FF3F-68C9-4316-AF81-44CCC551B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AD11538-8098-4355-8DDD-D681DFAC32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0F3F997E-AED9-480A-A0E8-2593AF3C1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F621AF23-CD1C-4A82-934F-1C051FE78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CF7C8D23-402E-4902-9877-2933C68B3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66214BF-105C-4C50-A658-BB800D624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B657FB8-0889-47B9-9F7A-35C6F5E43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A02347C2-D097-4E47-9E71-D0AC7E0B2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F0D715C-2DC6-4444-95E7-C9E31D654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E98A78E-FE40-406F-BB29-CE723A4A2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5623FBB-A3DE-4893-B1E4-09BFE6EB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98BD75D0-FB16-44AA-8F4B-9319502DD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5B25A8E-2993-4CE5-A81A-932105A4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D8D167B-C705-4729-899E-AC9AE463C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70FBA7C-F842-4775-B83D-AEC5F14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DC68FA78-D012-4A89-8B7E-3CF189316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F14C2D5-2A65-48C1-AC1C-D4C29BBA9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22D4725A-DD05-406E-84D7-50DAC6BFB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F292F3E-E6A6-41E9-9AF9-DF240E914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152F5E4F-6F5D-4FF5-AADC-77BF4906C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EA96C5C-38D5-4D0F-9A75-F1C485604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213E386-079B-4951-BD48-B86432246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9C52A50-FC6F-4CF8-96ED-B16AC428B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0AD79090-842D-4363-9CDB-03CA19DB28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B923BC0-6A72-4261-907F-568CEF3D9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682D956C-7F2C-45F4-8EB5-B9637909A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AF71042-41A5-405B-A14C-9E194529D7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C068DA5-7174-4664-9C13-4F7ABAFC1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00525F2C-C937-4BE3-AF79-3540A6E1CA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6CA46F03-C9C9-4425-82A8-2110001F4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D21589A-A316-4E71-B638-D33C4141B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B918FA-95C1-4373-B66D-56936BB79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BF04F9E-EC09-43BE-A049-082DE1531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5A8838D-5812-49CE-80E4-E0CE11424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379B4036-BE45-42C0-929B-42932369A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40E913D5-5568-4901-883B-8C42A8F3D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A1B52038-9622-4802-81BA-ACC198475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D0DEAC10-5A6B-47AD-A728-CE2C8CF13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D1B38B28-66AD-4A02-AE15-F762137B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0BAF1CE8-3AF3-4FF2-8F0B-3BC7A4740C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4D9937F5-39C5-49BB-A3F1-21D0730BF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A48A61DC-ED1D-4B72-828E-9FD85AF26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6A89B28D-13E0-46C3-AB20-6DBEDB61D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B17F470D-67A6-475E-9F1C-9D1FCD4DF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C116B5B-C2BF-4A29-920C-0E6D2A8654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77DFF22-98A9-4A00-B45B-BA0024E4B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233D6D17-E307-4F26-9F91-607B2D1B9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044F5F0-FB5F-4364-A17D-B476349E1F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C51E13B0-54FA-4C07-A08D-0035E29D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B23AA2A7-69AA-4892-8D19-6786784B8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C22409CA-4103-489E-9A88-9E822AC42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941B7FE-F0B4-4717-BE8E-31EE09F5C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AA36A1CD-E7E3-400D-BBA9-1B8363460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42D8F4BE-D92B-483E-8049-5FDA3FD40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77725CAB-E398-42F8-A5E5-8ACED1B61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82EF470-319A-4DCA-AB6F-B4441DD59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ECBF0AE1-7C37-4F3E-B37A-44CAD6900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7EE399C-60A0-43AB-AD85-CAEDD25A8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DEF9E1C-0288-422F-9D39-B2B97B0BD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B9FD4213-CE93-46E6-A356-5C9B681A6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32AF21C6-5C6A-4ADC-98CE-0C897306F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67C50FF0-A4F6-4B10-91CC-CC456891E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4FC9E-632A-4B97-AB95-812ABD859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6943D9D5-E01E-4A32-A5D1-AD61A32EC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5F93C502-F4AC-4D2C-A43D-85093C59A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FCADD6C-627D-43CE-9413-A793AAA085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E7838A6E-823E-4306-9088-5AFE0912E1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F20A74B-CE15-4678-8E60-8983D4B53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B4409F0-44F9-411F-8711-53B028783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64A642A9-686F-402A-920C-EDB02B2FE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2B4D5D4-0C5C-4D98-9738-D245840A7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F70D7430-18D9-4B8F-9F7A-308C701930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764FC2A4-5817-4FA0-A4A7-6653D1DA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84DCF9E7-E283-43A0-9C25-F70016263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A24478FE-2D73-495D-A2CE-6D1D87C25A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024EF5F2-46E7-4950-93D0-371415B787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E76799-6B37-47A7-B311-D4AD1BB56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18E48635-AD82-4B9C-BD64-E19D0DCD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FE8012D-8F5A-48C7-A667-EF1782E176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4D6A3A1-CDCE-458B-B3ED-792E80025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CD8FB40D-7336-4F24-9F28-25EC9AE6C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75683C3C-C038-49EA-9635-AC7B82AF2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6286FF4B-0471-47B5-AA6C-8BA5CC04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CEB73580-6577-4A7A-A7EA-E79093D9D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9E97866D-632F-4778-992C-F2750D608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5A7AC897-3ADD-4A69-A122-EA6F8EFD2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06C3FE79-4EEC-4CF3-92A0-F6BC9F8B4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515D-E2D9-75F0-9554-9EA321BAC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sz="3200" dirty="0">
                <a:ea typeface="Source Sans Pro"/>
              </a:rPr>
              <a:t>http://Betheone.org</a:t>
            </a:r>
          </a:p>
          <a:p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Resources and Media</a:t>
            </a:r>
          </a:p>
          <a:p>
            <a:r>
              <a:rPr lang="en-US" sz="3200" dirty="0">
                <a:ea typeface="Source Sans Pro"/>
              </a:rPr>
              <a:t>Press Releases</a:t>
            </a:r>
          </a:p>
          <a:p>
            <a:r>
              <a:rPr lang="en-US" sz="3200" dirty="0">
                <a:ea typeface="Source Sans Pro"/>
              </a:rPr>
              <a:t>Podcasts</a:t>
            </a:r>
          </a:p>
          <a:p>
            <a:r>
              <a:rPr lang="en-US" sz="3200" dirty="0">
                <a:ea typeface="Source Sans Pro"/>
              </a:rPr>
              <a:t>YouTube Videos</a:t>
            </a:r>
          </a:p>
          <a:p>
            <a:r>
              <a:rPr lang="en-US" sz="3200" dirty="0">
                <a:ea typeface="Source Sans Pro"/>
              </a:rPr>
              <a:t>Merchandise</a:t>
            </a:r>
          </a:p>
          <a:p>
            <a:r>
              <a:rPr lang="en-US" sz="3200" dirty="0">
                <a:ea typeface="Source Sans Pro"/>
              </a:rPr>
              <a:t>Magazine</a:t>
            </a:r>
          </a:p>
          <a:p>
            <a:endParaRPr lang="en-US" dirty="0">
              <a:ea typeface="Source Sans Pro"/>
            </a:endParaRPr>
          </a:p>
          <a:p>
            <a:endParaRPr lang="en-US" dirty="0">
              <a:ea typeface="Source Sans Pro"/>
            </a:endParaRPr>
          </a:p>
          <a:p>
            <a:endParaRPr lang="en-US" dirty="0"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14643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B14C5C-6965-4E90-8E8E-75E785390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50" y="0"/>
            <a:ext cx="7466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7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AA62-613A-CACB-5C2D-43207BA29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Columbia Protocol Training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0ED79E9-03E1-650C-B384-5440B28527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42" y="1458119"/>
            <a:ext cx="4099032" cy="530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469E73-9CEB-2F40-73FF-F19BF44925E0}"/>
              </a:ext>
            </a:extLst>
          </p:cNvPr>
          <p:cNvSpPr txBox="1"/>
          <p:nvPr/>
        </p:nvSpPr>
        <p:spPr>
          <a:xfrm>
            <a:off x="5410899" y="3105835"/>
            <a:ext cx="6543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https://www.legion.org/advocacy/be-the-one/be-the-one-training</a:t>
            </a:r>
          </a:p>
        </p:txBody>
      </p:sp>
    </p:spTree>
    <p:extLst>
      <p:ext uri="{BB962C8B-B14F-4D97-AF65-F5344CB8AC3E}">
        <p14:creationId xmlns:p14="http://schemas.microsoft.com/office/powerpoint/2010/main" val="3071032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AA513-C055-724F-D97A-E665A9F43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Source Sans Pro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B687D-0557-A609-3C97-8B656E63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200" dirty="0">
                <a:ea typeface="Source Sans Pro"/>
              </a:rPr>
              <a:t>Appoint a Be the One Team</a:t>
            </a:r>
          </a:p>
          <a:p>
            <a:pPr marL="0" indent="0">
              <a:buNone/>
            </a:pPr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Assign Chair or Co-chair</a:t>
            </a:r>
          </a:p>
          <a:p>
            <a:pPr marL="0" indent="0">
              <a:buNone/>
            </a:pPr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Notify Brad Heck or Bobbie </a:t>
            </a:r>
            <a:r>
              <a:rPr lang="en-US" sz="3200" dirty="0" err="1">
                <a:ea typeface="Source Sans Pro"/>
              </a:rPr>
              <a:t>Kimelton</a:t>
            </a:r>
            <a:r>
              <a:rPr lang="en-US" sz="3200" dirty="0">
                <a:ea typeface="Source Sans Pro"/>
              </a:rPr>
              <a:t>:</a:t>
            </a:r>
          </a:p>
          <a:p>
            <a:pPr marL="0" indent="0">
              <a:buNone/>
            </a:pPr>
            <a:r>
              <a:rPr lang="en-US" sz="3200" dirty="0">
                <a:ea typeface="Source Sans Pro"/>
              </a:rPr>
              <a:t> brad@azlegioncollege.org or bobbie@azlegioncollege.org</a:t>
            </a:r>
          </a:p>
          <a:p>
            <a:pPr marL="0" indent="0">
              <a:buNone/>
            </a:pPr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Identify ideas you already do that fit "Be the One"</a:t>
            </a:r>
          </a:p>
        </p:txBody>
      </p:sp>
    </p:spTree>
    <p:extLst>
      <p:ext uri="{BB962C8B-B14F-4D97-AF65-F5344CB8AC3E}">
        <p14:creationId xmlns:p14="http://schemas.microsoft.com/office/powerpoint/2010/main" val="317335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2562D-163F-18D8-16AF-BDF360DF0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467" y="111125"/>
            <a:ext cx="10515600" cy="1006475"/>
          </a:xfrm>
        </p:spPr>
        <p:txBody>
          <a:bodyPr/>
          <a:lstStyle/>
          <a:p>
            <a:r>
              <a:rPr lang="en-US" dirty="0">
                <a:ea typeface="Source Sans Pro"/>
              </a:rPr>
              <a:t>Sharing Ideas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5116D-75BC-7585-406A-D5564F2E0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1"/>
            <a:ext cx="10515600" cy="529543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Challenge Walks to raise awareness and eliminate the stigma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Support groups in partnership with VA/Veteran Community Support Centers for TBI/PTSD/MST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Events – Pro teams, College sports, High school sports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Veterans Day Events – Parades, speeches,  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Education/Training - Suicide Prevention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Chaplain Training – Partnership with VA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Service Officer Training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Suicide prevention month activities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Partnership with local hospitals, mental health providers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Partnership with cities and towns – proclamation for Be the One Day</a:t>
            </a: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Others ideas??</a:t>
            </a:r>
          </a:p>
        </p:txBody>
      </p:sp>
    </p:spTree>
    <p:extLst>
      <p:ext uri="{BB962C8B-B14F-4D97-AF65-F5344CB8AC3E}">
        <p14:creationId xmlns:p14="http://schemas.microsoft.com/office/powerpoint/2010/main" val="3922643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B687D-0557-A609-3C97-8B656E63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28" y="1825625"/>
            <a:ext cx="1091757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ea typeface="Source Sans Pro"/>
              </a:rPr>
              <a:t>Identify how to expand on your existing "Be the One" efforts</a:t>
            </a:r>
          </a:p>
          <a:p>
            <a:pPr marL="0" indent="0">
              <a:buNone/>
            </a:pPr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Identify new ideas for your post to try</a:t>
            </a:r>
          </a:p>
          <a:p>
            <a:pPr marL="0" indent="0">
              <a:buNone/>
            </a:pPr>
            <a:endParaRPr lang="en-US" sz="3200" dirty="0">
              <a:ea typeface="Source Sans Pro"/>
            </a:endParaRPr>
          </a:p>
          <a:p>
            <a:r>
              <a:rPr lang="en-US" sz="3200" dirty="0">
                <a:ea typeface="Source Sans Pro"/>
              </a:rPr>
              <a:t>Identify money or resources required</a:t>
            </a:r>
          </a:p>
        </p:txBody>
      </p:sp>
    </p:spTree>
    <p:extLst>
      <p:ext uri="{BB962C8B-B14F-4D97-AF65-F5344CB8AC3E}">
        <p14:creationId xmlns:p14="http://schemas.microsoft.com/office/powerpoint/2010/main" val="416116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B687D-0557-A609-3C97-8B656E63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17" y="2412854"/>
            <a:ext cx="10917572" cy="1764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8800" dirty="0">
                <a:ea typeface="Source Sans Pro"/>
              </a:rPr>
              <a:t>IMPLEMENT!</a:t>
            </a:r>
          </a:p>
        </p:txBody>
      </p:sp>
    </p:spTree>
    <p:extLst>
      <p:ext uri="{BB962C8B-B14F-4D97-AF65-F5344CB8AC3E}">
        <p14:creationId xmlns:p14="http://schemas.microsoft.com/office/powerpoint/2010/main" val="3968469241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Custom 4">
      <a:dk1>
        <a:srgbClr val="FFFFFF"/>
      </a:dk1>
      <a:lt1>
        <a:srgbClr val="000000"/>
      </a:lt1>
      <a:dk2>
        <a:srgbClr val="F3FFF8"/>
      </a:dk2>
      <a:lt2>
        <a:srgbClr val="2D2D2D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179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Source Sans Pro</vt:lpstr>
      <vt:lpstr>Source Sans Pro SemiBold</vt:lpstr>
      <vt:lpstr>FunkyShapesDarkVTI</vt:lpstr>
      <vt:lpstr>Be the One</vt:lpstr>
      <vt:lpstr>What is  Be The One</vt:lpstr>
      <vt:lpstr>Where do we find more information</vt:lpstr>
      <vt:lpstr>PowerPoint Presentation</vt:lpstr>
      <vt:lpstr>Columbia Protocol Training</vt:lpstr>
      <vt:lpstr>Next Steps</vt:lpstr>
      <vt:lpstr>Sharing Ideas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Bobbie Kimelton</dc:creator>
  <cp:lastModifiedBy>Bradley Heck</cp:lastModifiedBy>
  <cp:revision>158</cp:revision>
  <dcterms:created xsi:type="dcterms:W3CDTF">2023-11-04T19:08:22Z</dcterms:created>
  <dcterms:modified xsi:type="dcterms:W3CDTF">2025-11-07T17:46:00Z</dcterms:modified>
</cp:coreProperties>
</file>